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8">
          <p15:clr>
            <a:srgbClr val="A4A3A4"/>
          </p15:clr>
        </p15:guide>
        <p15:guide id="2" pos="38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DE67981-C926-4AC7-AA08-ACFD1CD1FBA1}" styleName="Normal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40000" cmpd="sng">
              <a:solidFill>
                <a:schemeClr val="accent1"/>
              </a:solidFill>
            </a:ln>
          </a:left>
          <a:right>
            <a:ln w="40000" cmpd="sng">
              <a:solidFill>
                <a:schemeClr val="accent1"/>
              </a:solidFill>
            </a:ln>
          </a:right>
          <a:top>
            <a:ln w="40000" cmpd="sng">
              <a:solidFill>
                <a:schemeClr val="accent1"/>
              </a:solidFill>
            </a:ln>
          </a:top>
          <a:bottom>
            <a:ln w="400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lum val="9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50000"/>
            </a:schemeClr>
          </a:solidFill>
        </a:fill>
      </a:tcStyle>
    </a:band1H>
    <a:band1V>
      <a:tcTxStyle/>
      <a:tcStyle>
        <a:tcBdr/>
        <a:fill>
          <a:solidFill>
            <a:schemeClr val="accent1">
              <a:tint val="5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accent1">
          <a:shade val="80000"/>
        </a:schemeClr>
      </a:tcTxStyle>
      <a:tcStyle>
        <a:tcBdr>
          <a:bottom>
            <a:ln w="35400" cmpd="sng">
              <a:solidFill>
                <a:schemeClr val="accent1">
                  <a:shade val="80000"/>
                </a:schemeClr>
              </a:solidFill>
            </a:ln>
          </a:bottom>
        </a:tcBdr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29"/>
    <p:restoredTop sz="96391"/>
  </p:normalViewPr>
  <p:slideViewPr>
    <p:cSldViewPr snapToObjects="1">
      <p:cViewPr varScale="1">
        <p:scale>
          <a:sx n="110" d="100"/>
          <a:sy n="110" d="100"/>
        </p:scale>
        <p:origin x="948" y="96"/>
      </p:cViewPr>
      <p:guideLst>
        <p:guide orient="horz" pos="2158"/>
        <p:guide pos="38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399" y="2130425"/>
            <a:ext cx="10363198" cy="1470025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799" y="3886200"/>
            <a:ext cx="853439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940A130E-E3B8-4EBE-931F-81B26B8448AA}" type="datetime1">
              <a:rPr lang="ko-KR" altLang="en-US"/>
              <a:pPr lvl="0">
                <a:defRPr lang="ko-KR" altLang="en-US"/>
              </a:pPr>
              <a:t>2021-01-12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800C6A38-4290-41DD-B95C-4155372FD4A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간지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2130425"/>
            <a:ext cx="12192000" cy="1470025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CA348888-F454-4AD2-BA62-3AF29D9807C0}" type="datetime1">
              <a:rPr lang="ko-KR" altLang="en-US"/>
              <a:pPr lvl="0">
                <a:defRPr lang="ko-KR" altLang="en-US"/>
              </a:pPr>
              <a:t>2021-01-12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599" y="274638"/>
            <a:ext cx="10972798" cy="1143000"/>
          </a:xfrm>
        </p:spPr>
        <p:txBody>
          <a:bodyPr/>
          <a:lstStyle>
            <a:lvl1pPr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 hasCustomPrompt="1"/>
          </p:nvPr>
        </p:nvSpPr>
        <p:spPr>
          <a:xfrm>
            <a:off x="2857477" y="2214563"/>
            <a:ext cx="6477021" cy="3214687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</a:lstStyle>
          <a:p>
            <a:pPr lvl="0">
              <a:defRPr lang="ko-KR" altLang="en-US"/>
            </a:pPr>
            <a:r>
              <a:rPr lang="ko-KR" altLang="en-US"/>
              <a:t>첫째 목차</a:t>
            </a:r>
          </a:p>
          <a:p>
            <a:pPr lvl="0">
              <a:defRPr lang="ko-KR" altLang="en-US"/>
            </a:pPr>
            <a:r>
              <a:rPr lang="ko-KR" altLang="en-US"/>
              <a:t>둘째 목차</a:t>
            </a:r>
          </a:p>
          <a:p>
            <a:pPr lvl="0">
              <a:defRPr lang="ko-KR" altLang="en-US"/>
            </a:pPr>
            <a:r>
              <a:rPr lang="ko-KR" altLang="en-US"/>
              <a:t>셋째 목차</a:t>
            </a:r>
          </a:p>
          <a:p>
            <a:pPr lvl="0">
              <a:defRPr lang="ko-KR" altLang="en-US"/>
            </a:pPr>
            <a:r>
              <a:rPr lang="ko-KR" altLang="en-US"/>
              <a:t>넷째 목차</a:t>
            </a:r>
          </a:p>
          <a:p>
            <a:pPr lvl="0">
              <a:defRPr lang="ko-KR" altLang="en-US"/>
            </a:pPr>
            <a:r>
              <a:rPr lang="ko-KR" altLang="en-US"/>
              <a:t>다섯째 목차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956FEC12-A4C9-4837-AF94-AD867782C04C}" type="datetime1">
              <a:rPr lang="ko-KR" altLang="en-US"/>
              <a:pPr lvl="0">
                <a:defRPr lang="ko-KR" altLang="en-US"/>
              </a:pPr>
              <a:t>2021-01-12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199" y="274638"/>
            <a:ext cx="2743199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8026399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957F84A3-4F29-4053-ACFD-1BAF2D3F140C}" type="datetime1">
              <a:rPr lang="ko-KR" altLang="en-US"/>
              <a:pPr lvl="0">
                <a:defRPr lang="ko-KR" altLang="en-US"/>
              </a:pPr>
              <a:t>2021-01-12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4953836A-82A3-4C8B-9D31-CD724F3673ED}" type="datetime1">
              <a:rPr lang="ko-KR" altLang="en-US"/>
              <a:pPr lvl="0">
                <a:defRPr lang="ko-KR" altLang="en-US"/>
              </a:pPr>
              <a:t>2021-01-12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AD2EBAF6-36D0-4DD8-B695-D4C1B37E35D6}" type="datetime1">
              <a:rPr lang="ko-KR" altLang="en-US"/>
              <a:pPr lvl="0">
                <a:defRPr lang="ko-KR" altLang="en-US"/>
              </a:pPr>
              <a:t>2021-01-12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3" y="4406900"/>
            <a:ext cx="1036319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3" y="2906713"/>
            <a:ext cx="103631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60728D28-603B-4EFC-80F8-17E5E9107035}" type="datetime1">
              <a:rPr lang="ko-KR" altLang="en-US"/>
              <a:pPr lvl="0">
                <a:defRPr lang="ko-KR" altLang="en-US"/>
              </a:pPr>
              <a:t>2021-01-12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A27A1F4E-0809-4239-8034-C38E431DAF92}" type="datetime1">
              <a:rPr lang="ko-KR" altLang="en-US"/>
              <a:pPr lvl="0">
                <a:defRPr lang="ko-KR" altLang="en-US"/>
              </a:pPr>
              <a:t>2021-01-12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5E0DA496-7307-4E8B-88DE-CB97B48BAB6F}" type="datetime1">
              <a:rPr lang="ko-KR" altLang="en-US"/>
              <a:pPr lvl="0">
                <a:defRPr lang="ko-KR" altLang="en-US"/>
              </a:pPr>
              <a:t>2021-01-12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표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표 개체 틀 2"/>
          <p:cNvSpPr>
            <a:spLocks noGrp="1"/>
          </p:cNvSpPr>
          <p:nvPr>
            <p:ph type="tbl" sz="quarter" idx="13"/>
          </p:nvPr>
        </p:nvSpPr>
        <p:spPr>
          <a:xfrm>
            <a:off x="608037" y="1643063"/>
            <a:ext cx="10972798" cy="45252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표를 추가하려면 아이콘을 클릭하십시오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58721E90-850C-410B-8B89-8394F580CFDA}" type="datetime1">
              <a:rPr lang="ko-KR" altLang="en-US"/>
              <a:pPr lvl="0">
                <a:defRPr lang="ko-KR" altLang="en-US"/>
              </a:pPr>
              <a:t>2021-01-12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4개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09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6197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608037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6036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5ACE7E28-9336-4363-8674-B91477D8F243}" type="datetime1">
              <a:rPr lang="ko-KR" altLang="en-US"/>
              <a:pPr lvl="0">
                <a:defRPr lang="ko-KR" altLang="en-US"/>
              </a:pPr>
              <a:t>2021-01-12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6" y="4800600"/>
            <a:ext cx="731519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6" y="612775"/>
            <a:ext cx="7315199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r>
              <a:rPr lang="ko-KR" altLang="en-US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6" y="5367338"/>
            <a:ext cx="731519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5ACE7E28-9336-4363-8674-B91477D8F243}" type="datetime1">
              <a:rPr lang="ko-KR" altLang="en-US"/>
              <a:pPr lvl="0">
                <a:defRPr lang="ko-KR" altLang="en-US"/>
              </a:pPr>
              <a:t>2021-01-12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09599" y="274638"/>
            <a:ext cx="109727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599" y="1600200"/>
            <a:ext cx="109727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2D86A-5F52-4165-8473-F1B836277586}" type="datetime1">
              <a:rPr lang="ko-KR" altLang="en-US" smtClean="0"/>
              <a:pPr/>
              <a:t>2021-01-12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7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0" eaLnBrk="1" latinLnBrk="1" hangingPunct="1">
        <a:defRPr>
          <a:solidFill>
            <a:schemeClr val="tx2"/>
          </a:solidFill>
        </a:defRPr>
      </a:lvl2pPr>
      <a:lvl3pPr rtl="0" eaLnBrk="1" latinLnBrk="1" hangingPunct="1">
        <a:defRPr>
          <a:solidFill>
            <a:schemeClr val="tx2"/>
          </a:solidFill>
        </a:defRPr>
      </a:lvl3pPr>
      <a:lvl4pPr rtl="0" eaLnBrk="1" latinLnBrk="1" hangingPunct="1">
        <a:defRPr>
          <a:solidFill>
            <a:schemeClr val="tx2"/>
          </a:solidFill>
        </a:defRPr>
      </a:lvl4pPr>
      <a:lvl5pPr rtl="0" eaLnBrk="1" latinLnBrk="1" hangingPunct="1">
        <a:defRPr>
          <a:solidFill>
            <a:schemeClr val="tx2"/>
          </a:solidFill>
        </a:defRPr>
      </a:lvl5pPr>
      <a:lvl6pPr rtl="0" eaLnBrk="1" latinLnBrk="1" hangingPunct="1">
        <a:defRPr>
          <a:solidFill>
            <a:schemeClr val="tx2"/>
          </a:solidFill>
        </a:defRPr>
      </a:lvl6pPr>
      <a:lvl7pPr rtl="0" eaLnBrk="1" latinLnBrk="1" hangingPunct="1">
        <a:defRPr>
          <a:solidFill>
            <a:schemeClr val="tx2"/>
          </a:solidFill>
        </a:defRPr>
      </a:lvl7pPr>
      <a:lvl8pPr rtl="0" eaLnBrk="1" latinLnBrk="1" hangingPunct="1">
        <a:defRPr>
          <a:solidFill>
            <a:schemeClr val="tx2"/>
          </a:solidFill>
        </a:defRPr>
      </a:lvl8pPr>
      <a:lvl9pPr rtl="0"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620648"/>
            <a:ext cx="10363198" cy="1470025"/>
          </a:xfrm>
        </p:spPr>
        <p:txBody>
          <a:bodyPr>
            <a:normAutofit fontScale="90000"/>
          </a:bodyPr>
          <a:lstStyle/>
          <a:p>
            <a:pPr>
              <a:defRPr lang="ko-KR" altLang="en-US"/>
            </a:pPr>
            <a:endParaRPr lang="ko-KR" altLang="en-US" sz="7777"/>
          </a:p>
          <a:p>
            <a:pPr>
              <a:defRPr lang="ko-KR" altLang="en-US"/>
            </a:pPr>
            <a:r>
              <a:rPr lang="ko-KR" altLang="en-US" sz="5555">
                <a:latin typeface="휴먼둥근헤드라인"/>
                <a:ea typeface="휴먼둥근헤드라인"/>
              </a:rPr>
              <a:t>청년 디지털 일자리 사업</a:t>
            </a:r>
          </a:p>
          <a:p>
            <a:pPr>
              <a:defRPr lang="ko-KR" altLang="en-US"/>
            </a:pPr>
            <a:endParaRPr lang="ko-KR" altLang="en-US" sz="5555">
              <a:latin typeface="휴먼둥근헤드라인"/>
              <a:ea typeface="휴먼둥근헤드라인"/>
            </a:endParaRPr>
          </a:p>
          <a:p>
            <a:pPr>
              <a:defRPr lang="ko-KR" altLang="en-US"/>
            </a:pPr>
            <a:r>
              <a:rPr lang="ko-KR" altLang="en-US"/>
              <a:t>기업 참여신청 / 채용자 명단 통보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4365117"/>
            <a:ext cx="8534399" cy="1752600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b="1">
                <a:solidFill>
                  <a:schemeClr val="accent1"/>
                </a:solidFill>
              </a:rPr>
              <a:t>화성상공회의소 공공사업팀</a:t>
            </a:r>
          </a:p>
          <a:p>
            <a:pPr>
              <a:defRPr lang="ko-KR" altLang="en-US"/>
            </a:pPr>
            <a:r>
              <a:rPr lang="ko-KR" altLang="en-US" b="1">
                <a:solidFill>
                  <a:schemeClr val="accent1"/>
                </a:solidFill>
              </a:rPr>
              <a:t>(031-350-7966~9)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lang="ko-KR" altLang="en-US"/>
            </a:pPr>
            <a:r>
              <a:rPr lang="ko-KR" altLang="en-US"/>
              <a:t> 기업 참여신청 - (1)</a:t>
            </a:r>
          </a:p>
        </p:txBody>
      </p:sp>
      <p:pic>
        <p:nvPicPr>
          <p:cNvPr id="3" name="내용 개체 틀 2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609600" y="1600200"/>
            <a:ext cx="10972796" cy="492518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lang="ko-KR" altLang="en-US"/>
            </a:pPr>
            <a:r>
              <a:rPr lang="ko-KR" altLang="en-US"/>
              <a:t> 기업 참여신청 - (2)</a:t>
            </a:r>
          </a:p>
        </p:txBody>
      </p:sp>
      <p:pic>
        <p:nvPicPr>
          <p:cNvPr id="3" name="내용 개체 틀 2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610016" y="1600551"/>
            <a:ext cx="10971968" cy="4636800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/>
            </a:solidFill>
          </a:ln>
        </p:spPr>
      </p:pic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5361495" y="4089677"/>
            <a:ext cx="1469010" cy="275439"/>
          </a:xfrm>
          <a:prstGeom prst="rect">
            <a:avLst/>
          </a:prstGeom>
          <a:effectLst>
            <a:glow rad="190500">
              <a:schemeClr val="accent2">
                <a:satMod val="175000"/>
                <a:alpha val="50000"/>
              </a:schemeClr>
            </a:glow>
          </a:effectLst>
        </p:spPr>
      </p:pic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5735955" y="3153560"/>
            <a:ext cx="1469010" cy="275439"/>
          </a:xfrm>
          <a:prstGeom prst="rect">
            <a:avLst/>
          </a:prstGeom>
          <a:effectLst>
            <a:glow rad="190500">
              <a:schemeClr val="accent2">
                <a:satMod val="175000"/>
                <a:alpha val="50000"/>
              </a:schemeClr>
            </a:glow>
          </a:effectLst>
        </p:spPr>
      </p:pic>
      <p:sp>
        <p:nvSpPr>
          <p:cNvPr id="6" name="타원 5"/>
          <p:cNvSpPr/>
          <p:nvPr/>
        </p:nvSpPr>
        <p:spPr>
          <a:xfrm>
            <a:off x="3431667" y="4227396"/>
            <a:ext cx="144018" cy="4572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2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lang="ko-KR" altLang="en-US"/>
            </a:pPr>
            <a:r>
              <a:rPr lang="ko-KR" altLang="en-US"/>
              <a:t> 기업 참여신청 - (3)</a:t>
            </a:r>
          </a:p>
        </p:txBody>
      </p:sp>
      <p:pic>
        <p:nvPicPr>
          <p:cNvPr id="3" name="내용 개체 틀 2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609598" y="1600200"/>
            <a:ext cx="10972798" cy="47091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lang="ko-KR" altLang="en-US"/>
            </a:pPr>
            <a:r>
              <a:rPr lang="ko-KR" altLang="en-US"/>
              <a:t> 기업 참여신청 - (4)</a:t>
            </a:r>
          </a:p>
        </p:txBody>
      </p:sp>
      <p:pic>
        <p:nvPicPr>
          <p:cNvPr id="3" name="내용 개체 틀 2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609599" y="1600200"/>
            <a:ext cx="10972798" cy="47091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lang="ko-KR" altLang="en-US"/>
            </a:pPr>
            <a:r>
              <a:rPr lang="ko-KR" altLang="en-US"/>
              <a:t> 기업 참여신청 - (5)</a:t>
            </a:r>
          </a:p>
        </p:txBody>
      </p:sp>
      <p:pic>
        <p:nvPicPr>
          <p:cNvPr id="3" name="내용 개체 틀 2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609598" y="1600200"/>
            <a:ext cx="10972798" cy="478116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lang="ko-KR" altLang="en-US"/>
            </a:pPr>
            <a:r>
              <a:rPr lang="ko-KR" altLang="en-US"/>
              <a:t> 채용자 명단 통보 - (1)</a:t>
            </a:r>
          </a:p>
        </p:txBody>
      </p:sp>
      <p:pic>
        <p:nvPicPr>
          <p:cNvPr id="3" name="내용 개체 틀 2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609599" y="1600200"/>
            <a:ext cx="10972799" cy="478116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lang="ko-KR" altLang="en-US"/>
            </a:pPr>
            <a:r>
              <a:rPr lang="ko-KR" altLang="en-US"/>
              <a:t> 채용자 명단 통보 - (2)</a:t>
            </a:r>
          </a:p>
        </p:txBody>
      </p:sp>
      <p:pic>
        <p:nvPicPr>
          <p:cNvPr id="3" name="내용 개체 틀 2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609599" y="1600200"/>
            <a:ext cx="10972798" cy="45259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lang="ko-KR" altLang="en-US"/>
            </a:pPr>
            <a:r>
              <a:rPr lang="ko-KR" altLang="en-US"/>
              <a:t> 채용자 명단 통보 - (3)</a:t>
            </a:r>
          </a:p>
        </p:txBody>
      </p:sp>
      <p:pic>
        <p:nvPicPr>
          <p:cNvPr id="3" name="내용 개체 틀 2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609599" y="1600200"/>
            <a:ext cx="10972798" cy="45259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theme/theme1.xml><?xml version="1.0" encoding="utf-8"?>
<a:theme xmlns:a="http://schemas.openxmlformats.org/drawing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1C3D62"/>
      </a:dk2>
      <a:lt2>
        <a:srgbClr val="E3DCC1"/>
      </a:lt2>
      <a:accent1>
        <a:srgbClr val="315F97"/>
      </a:accent1>
      <a:accent2>
        <a:srgbClr val="C75252"/>
      </a:accent2>
      <a:accent3>
        <a:srgbClr val="E9AE2B"/>
      </a:accent3>
      <a:accent4>
        <a:srgbClr val="699B37"/>
      </a:accent4>
      <a:accent5>
        <a:srgbClr val="358791"/>
      </a:accent5>
      <a:accent6>
        <a:srgbClr val="CA56A7"/>
      </a:accent6>
      <a:hlink>
        <a:srgbClr val="0000FF"/>
      </a:hlink>
      <a:folHlink>
        <a:srgbClr val="800080"/>
      </a:folHlink>
    </a:clrScheme>
    <a:fontScheme name="한컴오피스">
      <a:majorFont>
        <a:latin typeface="함초롬돋움"/>
        <a:ea typeface=""/>
        <a:cs typeface="Times New Roman"/>
        <a:font script="Jpan" typeface="MS PGothic"/>
        <a:font script="Hang" typeface="함초롬돋움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함초롬돋움"/>
        <a:ea typeface=""/>
        <a:cs typeface="Times New Roman"/>
        <a:font script="Jpan" typeface="MS PGothic"/>
        <a:font script="Hang" typeface="함초롬돋움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와이드스크린</PresentationFormat>
  <Paragraphs>14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3" baseType="lpstr">
      <vt:lpstr>함초롬돋움</vt:lpstr>
      <vt:lpstr>휴먼둥근헤드라인</vt:lpstr>
      <vt:lpstr>Arial</vt:lpstr>
      <vt:lpstr>한컴오피스</vt:lpstr>
      <vt:lpstr> 청년 디지털 일자리 사업  기업 참여신청 / 채용자 명단 통보</vt:lpstr>
      <vt:lpstr> 기업 참여신청 - (1)</vt:lpstr>
      <vt:lpstr> 기업 참여신청 - (2)</vt:lpstr>
      <vt:lpstr> 기업 참여신청 - (3)</vt:lpstr>
      <vt:lpstr> 기업 참여신청 - (4)</vt:lpstr>
      <vt:lpstr> 기업 참여신청 - (5)</vt:lpstr>
      <vt:lpstr> 채용자 명단 통보 - (1)</vt:lpstr>
      <vt:lpstr> 채용자 명단 통보 - (2)</vt:lpstr>
      <vt:lpstr> 채용자 명단 통보 - (3)</vt:lpstr>
    </vt:vector>
  </TitlesOfParts>
  <Manager/>
  <Company>HP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청년 디지털 일자리 사업 참 여 신 청 절 차</dc:title>
  <dc:creator>user</dc:creator>
  <cp:lastModifiedBy>user</cp:lastModifiedBy>
  <cp:revision>16</cp:revision>
  <dcterms:created xsi:type="dcterms:W3CDTF">2021-01-12T04:11:31Z</dcterms:created>
  <dcterms:modified xsi:type="dcterms:W3CDTF">2021-01-12T06:14:41Z</dcterms:modified>
  <cp:version>0906.0100.01</cp:version>
</cp:coreProperties>
</file>